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8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7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2719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34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9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7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2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2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3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5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9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B6FA6B-5045-4F28-98CC-D76124A74B92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BB8E1-9FD7-43D2-BB0E-E48A5C3DD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5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and its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91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Feedback or Response</a:t>
            </a:r>
          </a:p>
          <a:p>
            <a:pPr marL="0" indent="0" algn="ctr">
              <a:buNone/>
            </a:pPr>
            <a:r>
              <a:rPr lang="en-US" sz="4000" dirty="0" smtClean="0"/>
              <a:t>Action or Reaction of the receiver to the message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44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4" name="Content Placeholder 3" descr="http://3.bp.blogspot.com/-uoXQjdA7teY/TvBn_AfE9CI/AAAAAAAAAFk/Fkiz9OJDAyw/s1600/organisation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24263" y="1825626"/>
            <a:ext cx="4644189" cy="2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ttp://www.marketingthatseasy.com/images/2%20Way%20Conversation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0805" y="4297864"/>
            <a:ext cx="2627647" cy="247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blog.pitechnologies.org/wp-content/uploads/2016/02/Yoga-Meditation-Communication-Skills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0189" y="2382254"/>
            <a:ext cx="3889459" cy="2105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91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The term “communication has been come from </a:t>
            </a:r>
            <a:r>
              <a:rPr lang="en-US" b="1" dirty="0" smtClean="0">
                <a:solidFill>
                  <a:srgbClr val="FF0000"/>
                </a:solidFill>
              </a:rPr>
              <a:t>Latin language</a:t>
            </a:r>
            <a:r>
              <a:rPr lang="en-US" b="1" dirty="0" smtClean="0"/>
              <a:t>. </a:t>
            </a:r>
            <a:endParaRPr lang="en-US" b="1" dirty="0"/>
          </a:p>
          <a:p>
            <a:pPr marL="0" indent="0" algn="just">
              <a:buNone/>
            </a:pPr>
            <a:r>
              <a:rPr lang="en-US" dirty="0" smtClean="0"/>
              <a:t>Two </a:t>
            </a:r>
            <a:r>
              <a:rPr lang="en-US" dirty="0"/>
              <a:t>words from Latin language “</a:t>
            </a:r>
            <a:r>
              <a:rPr lang="en-US" b="1" dirty="0" err="1">
                <a:solidFill>
                  <a:srgbClr val="FF0000"/>
                </a:solidFill>
              </a:rPr>
              <a:t>communis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/>
              <a:t>and “</a:t>
            </a:r>
            <a:r>
              <a:rPr lang="en-US" b="1" dirty="0" err="1">
                <a:solidFill>
                  <a:srgbClr val="FF0000"/>
                </a:solidFill>
              </a:rPr>
              <a:t>communicare</a:t>
            </a:r>
            <a:r>
              <a:rPr lang="en-US" b="1" dirty="0">
                <a:solidFill>
                  <a:srgbClr val="FF0000"/>
                </a:solidFill>
              </a:rPr>
              <a:t>”</a:t>
            </a:r>
          </a:p>
          <a:p>
            <a:pPr marL="0" indent="0" algn="just">
              <a:buNone/>
            </a:pPr>
            <a:r>
              <a:rPr lang="en-US" dirty="0"/>
              <a:t>are related to the word communication. The word “</a:t>
            </a:r>
            <a:r>
              <a:rPr lang="en-US" dirty="0" err="1"/>
              <a:t>communis</a:t>
            </a:r>
            <a:r>
              <a:rPr lang="en-US" dirty="0"/>
              <a:t> “ is a </a:t>
            </a:r>
            <a:r>
              <a:rPr lang="en-US" dirty="0" smtClean="0"/>
              <a:t>noun which mean “</a:t>
            </a:r>
            <a:r>
              <a:rPr lang="en-US" dirty="0" err="1" smtClean="0"/>
              <a:t>common”or</a:t>
            </a:r>
            <a:r>
              <a:rPr lang="en-US" dirty="0" smtClean="0"/>
              <a:t> “sharing”. The word “</a:t>
            </a:r>
            <a:r>
              <a:rPr lang="en-US" dirty="0" err="1" smtClean="0"/>
              <a:t>communicare</a:t>
            </a:r>
            <a:r>
              <a:rPr lang="en-US" dirty="0" smtClean="0"/>
              <a:t>” is a verb which means “ to share” or “ to make common”.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literal meaning of the word “communication” </a:t>
            </a:r>
            <a:r>
              <a:rPr lang="en-US" dirty="0" smtClean="0"/>
              <a:t>is “giving or sharing information”.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09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sz="4000" dirty="0"/>
              <a:t>Communication is the process by which </a:t>
            </a:r>
            <a:r>
              <a:rPr lang="en-US" sz="4000" dirty="0">
                <a:solidFill>
                  <a:srgbClr val="FF0000"/>
                </a:solidFill>
              </a:rPr>
              <a:t>an idea </a:t>
            </a:r>
            <a:r>
              <a:rPr lang="en-US" sz="4000" dirty="0"/>
              <a:t>is </a:t>
            </a:r>
            <a:r>
              <a:rPr lang="en-US" sz="4000" dirty="0">
                <a:solidFill>
                  <a:srgbClr val="FF0000"/>
                </a:solidFill>
              </a:rPr>
              <a:t>transferred</a:t>
            </a:r>
            <a:r>
              <a:rPr lang="en-US" sz="4000" dirty="0"/>
              <a:t> from a</a:t>
            </a:r>
          </a:p>
          <a:p>
            <a:pPr marL="0" indent="0">
              <a:buNone/>
            </a:pPr>
            <a:r>
              <a:rPr lang="en-US" sz="4000" dirty="0"/>
              <a:t>source or </a:t>
            </a:r>
            <a:r>
              <a:rPr lang="en-US" sz="4000" dirty="0">
                <a:solidFill>
                  <a:srgbClr val="FF0000"/>
                </a:solidFill>
              </a:rPr>
              <a:t>sender </a:t>
            </a:r>
            <a:r>
              <a:rPr lang="en-US" sz="4000" dirty="0"/>
              <a:t>to a </a:t>
            </a:r>
            <a:r>
              <a:rPr lang="en-US" sz="4000" dirty="0">
                <a:solidFill>
                  <a:srgbClr val="FF0000"/>
                </a:solidFill>
              </a:rPr>
              <a:t>receiver </a:t>
            </a:r>
            <a:r>
              <a:rPr lang="en-US" sz="4000" dirty="0"/>
              <a:t>with the intention of changing his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behavior”.</a:t>
            </a:r>
          </a:p>
        </p:txBody>
      </p:sp>
    </p:spTree>
    <p:extLst>
      <p:ext uri="{BB962C8B-B14F-4D97-AF65-F5344CB8AC3E}">
        <p14:creationId xmlns:p14="http://schemas.microsoft.com/office/powerpoint/2010/main" val="48312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</a:t>
            </a:r>
            <a:r>
              <a:rPr lang="en-US" dirty="0" smtClean="0"/>
              <a:t>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Communication is a </a:t>
            </a:r>
            <a:r>
              <a:rPr lang="en-US" dirty="0" err="1"/>
              <a:t>complexinteractive</a:t>
            </a:r>
            <a:r>
              <a:rPr lang="en-US" dirty="0"/>
              <a:t> process by which human relations are established </a:t>
            </a:r>
            <a:r>
              <a:rPr lang="en-US" dirty="0" err="1" smtClean="0"/>
              <a:t>and</a:t>
            </a:r>
            <a:r>
              <a:rPr lang="en-US" dirty="0" err="1"/>
              <a:t>developed</a:t>
            </a:r>
            <a:r>
              <a:rPr lang="en-US" dirty="0"/>
              <a:t>. It is an active process in which two sides namely </a:t>
            </a:r>
            <a:r>
              <a:rPr lang="en-US" dirty="0" smtClean="0"/>
              <a:t>sender </a:t>
            </a:r>
            <a:r>
              <a:rPr lang="en-US" dirty="0"/>
              <a:t>and receiver are involved with the purpose of exchange of meaning of </a:t>
            </a:r>
            <a:r>
              <a:rPr lang="en-US" dirty="0" smtClean="0"/>
              <a:t>a </a:t>
            </a:r>
            <a:r>
              <a:rPr lang="en-US" dirty="0"/>
              <a:t>message. The sender is the persons who gives the message and </a:t>
            </a:r>
            <a:r>
              <a:rPr lang="en-US" dirty="0" smtClean="0"/>
              <a:t>the </a:t>
            </a:r>
            <a:r>
              <a:rPr lang="en-US" dirty="0"/>
              <a:t>receiver who takes the message. In the process of communication </a:t>
            </a:r>
            <a:r>
              <a:rPr lang="en-US" dirty="0" smtClean="0"/>
              <a:t>there </a:t>
            </a:r>
            <a:r>
              <a:rPr lang="en-US" dirty="0"/>
              <a:t>are five steps that </a:t>
            </a:r>
            <a:r>
              <a:rPr lang="en-US" dirty="0" smtClean="0"/>
              <a:t>is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800" dirty="0">
                <a:solidFill>
                  <a:srgbClr val="FF0000"/>
                </a:solidFill>
              </a:rPr>
              <a:t>ideation , encoding , transmission, </a:t>
            </a:r>
            <a:r>
              <a:rPr lang="en-US" sz="4800" dirty="0" smtClean="0">
                <a:solidFill>
                  <a:srgbClr val="FF0000"/>
                </a:solidFill>
              </a:rPr>
              <a:t>decoding </a:t>
            </a:r>
            <a:r>
              <a:rPr lang="en-US" sz="4800" dirty="0">
                <a:solidFill>
                  <a:srgbClr val="FF0000"/>
                </a:solidFill>
              </a:rPr>
              <a:t>and feedback or response </a:t>
            </a:r>
          </a:p>
          <a:p>
            <a:pPr marL="0" indent="0">
              <a:buNone/>
            </a:pPr>
            <a:endParaRPr lang="en-US" sz="4800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Five Steps of Communication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Ideation</a:t>
            </a:r>
          </a:p>
          <a:p>
            <a:pPr marL="0" indent="0" algn="ctr">
              <a:buNone/>
            </a:pPr>
            <a:r>
              <a:rPr lang="en-US" sz="4000" dirty="0" smtClean="0"/>
              <a:t>“Ideation</a:t>
            </a:r>
            <a:r>
              <a:rPr lang="en-US" sz="4000" dirty="0"/>
              <a:t>” </a:t>
            </a:r>
            <a:r>
              <a:rPr lang="en-US" sz="4000" dirty="0" smtClean="0"/>
              <a:t> </a:t>
            </a:r>
            <a:r>
              <a:rPr lang="en-US" sz="4000" dirty="0"/>
              <a:t>means the formation of an idea in the mind of the sender.</a:t>
            </a:r>
            <a:endParaRPr lang="en-US" sz="4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Encoding</a:t>
            </a:r>
          </a:p>
          <a:p>
            <a:pPr marL="0" indent="0">
              <a:buNone/>
            </a:pPr>
            <a:r>
              <a:rPr lang="en-US" sz="4000" dirty="0" smtClean="0"/>
              <a:t>“Encoding</a:t>
            </a:r>
            <a:r>
              <a:rPr lang="en-US" sz="4000" dirty="0"/>
              <a:t>” which refers to the conversion of an idea into message generally with the help of a language 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1053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Transmission</a:t>
            </a:r>
          </a:p>
          <a:p>
            <a:pPr marL="0" indent="0" algn="ctr">
              <a:buNone/>
            </a:pPr>
            <a:r>
              <a:rPr lang="en-US" sz="4800" dirty="0" smtClean="0"/>
              <a:t>Transfer of the </a:t>
            </a:r>
            <a:r>
              <a:rPr lang="en-US" sz="4800" dirty="0"/>
              <a:t>message through a proper medium.</a:t>
            </a:r>
          </a:p>
        </p:txBody>
      </p:sp>
    </p:spTree>
    <p:extLst>
      <p:ext uri="{BB962C8B-B14F-4D97-AF65-F5344CB8AC3E}">
        <p14:creationId xmlns:p14="http://schemas.microsoft.com/office/powerpoint/2010/main" val="120778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FF0000"/>
                </a:solidFill>
              </a:rPr>
              <a:t>Decoding</a:t>
            </a:r>
          </a:p>
          <a:p>
            <a:pPr marL="0" indent="0" algn="ctr">
              <a:buNone/>
            </a:pPr>
            <a:r>
              <a:rPr lang="en-US" sz="4400" dirty="0" smtClean="0"/>
              <a:t>Decoding </a:t>
            </a:r>
            <a:r>
              <a:rPr lang="en-US" sz="4400" dirty="0"/>
              <a:t>is the conversion of  the message into thoughts by the receiver </a:t>
            </a:r>
          </a:p>
        </p:txBody>
      </p:sp>
    </p:spTree>
    <p:extLst>
      <p:ext uri="{BB962C8B-B14F-4D97-AF65-F5344CB8AC3E}">
        <p14:creationId xmlns:p14="http://schemas.microsoft.com/office/powerpoint/2010/main" val="357158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171</TotalTime>
  <Words>277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Communication and its Process</vt:lpstr>
      <vt:lpstr>Communication</vt:lpstr>
      <vt:lpstr>Communication</vt:lpstr>
      <vt:lpstr>Definition</vt:lpstr>
      <vt:lpstr>The Communication Process</vt:lpstr>
      <vt:lpstr>The Five Steps of Communication Process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and its Process</dc:title>
  <dc:creator>Windows User</dc:creator>
  <cp:lastModifiedBy>Windows User</cp:lastModifiedBy>
  <cp:revision>14</cp:revision>
  <dcterms:created xsi:type="dcterms:W3CDTF">2020-11-30T07:11:45Z</dcterms:created>
  <dcterms:modified xsi:type="dcterms:W3CDTF">2022-04-18T06:29:35Z</dcterms:modified>
</cp:coreProperties>
</file>